
<file path=[Content_Types].xml><?xml version="1.0" encoding="utf-8"?>
<Types xmlns="http://schemas.openxmlformats.org/package/2006/content-types">
  <Default Extension="png" ContentType="image/png"/>
  <Default Extension="jpeg" ContentType="image/jpeg"/>
  <Default Extension="amr" ContentType="audio/unknown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32" r:id="rId2"/>
    <p:sldMasterId id="2147483744" r:id="rId3"/>
  </p:sldMasterIdLst>
  <p:notesMasterIdLst>
    <p:notesMasterId r:id="rId18"/>
  </p:notesMasterIdLst>
  <p:sldIdLst>
    <p:sldId id="283" r:id="rId4"/>
    <p:sldId id="260" r:id="rId5"/>
    <p:sldId id="262" r:id="rId6"/>
    <p:sldId id="281" r:id="rId7"/>
    <p:sldId id="282" r:id="rId8"/>
    <p:sldId id="264" r:id="rId9"/>
    <p:sldId id="277" r:id="rId10"/>
    <p:sldId id="278" r:id="rId11"/>
    <p:sldId id="279" r:id="rId12"/>
    <p:sldId id="268" r:id="rId13"/>
    <p:sldId id="272" r:id="rId14"/>
    <p:sldId id="269" r:id="rId15"/>
    <p:sldId id="271" r:id="rId16"/>
    <p:sldId id="28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B18E56D-7226-41B3-8B0E-C53C769D56D9}">
          <p14:sldIdLst>
            <p14:sldId id="283"/>
            <p14:sldId id="260"/>
            <p14:sldId id="262"/>
            <p14:sldId id="281"/>
            <p14:sldId id="282"/>
            <p14:sldId id="264"/>
            <p14:sldId id="277"/>
            <p14:sldId id="278"/>
            <p14:sldId id="279"/>
            <p14:sldId id="268"/>
            <p14:sldId id="272"/>
            <p14:sldId id="269"/>
            <p14:sldId id="271"/>
            <p14:sldId id="28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8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 autoAdjust="0"/>
    <p:restoredTop sz="94676" autoAdjust="0"/>
  </p:normalViewPr>
  <p:slideViewPr>
    <p:cSldViewPr>
      <p:cViewPr varScale="1">
        <p:scale>
          <a:sx n="83" d="100"/>
          <a:sy n="83" d="100"/>
        </p:scale>
        <p:origin x="-10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263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DEC27-C54C-4F02-A008-787AA774C598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76700-18E6-4027-B027-5B5500024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675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777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4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860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169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2812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849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444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156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5954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329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82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1116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715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9849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6610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3472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829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3413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2374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6537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0797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282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2900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7313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6036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8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6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462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1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617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900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96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91A7F-8D02-4202-9F5B-C6A5784ECD3C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3539D-ECEE-4191-9AB4-6B990416227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468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B491A7F-8D02-4202-9F5B-C6A5784ECD3C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1E3539D-ECEE-4191-9AB4-6B990416227A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216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91A7F-8D02-4202-9F5B-C6A5784ECD3C}" type="datetimeFigureOut">
              <a:rPr lang="ru-RU" smtClean="0"/>
              <a:t>23.10.2016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3539D-ECEE-4191-9AB4-6B9904162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22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91A7F-8D02-4202-9F5B-C6A5784ECD3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3539D-ECEE-4191-9AB4-6B990416227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65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25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audio" Target="../media/media1.amr"/><Relationship Id="rId1" Type="http://schemas.microsoft.com/office/2007/relationships/media" Target="../media/media1.amr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2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33.jp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34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35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11" Type="http://schemas.openxmlformats.org/officeDocument/2006/relationships/image" Target="../media/image3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6" y="166792"/>
            <a:ext cx="1219202" cy="1066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29353">
            <a:off x="-195004" y="1340448"/>
            <a:ext cx="1809741" cy="1501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75894" y="2708920"/>
            <a:ext cx="1390284" cy="16987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6" y="41269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040" y="4980761"/>
            <a:ext cx="1723258" cy="187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7" y="-134566"/>
            <a:ext cx="204311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6792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557709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2926">
            <a:off x="1518542" y="33497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423" y="2312987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83349">
            <a:off x="3862498" y="-159914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3837" y="4219167"/>
            <a:ext cx="138112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48695">
            <a:off x="5975308" y="27594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218" y="5919380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104" y="5773355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62660">
            <a:off x="2616274" y="5586072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30" y="5245128"/>
            <a:ext cx="2267205" cy="212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8273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9773" y="1412776"/>
            <a:ext cx="586656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Сетевой проект «Унылая пора! Очей очарованье!»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213867" y="4808404"/>
            <a:ext cx="5094437" cy="1090284"/>
          </a:xfrm>
          <a:prstGeom prst="roundRect">
            <a:avLst/>
          </a:prstGeom>
          <a:solidFill>
            <a:sysClr val="window" lastClr="FFFFFF"/>
          </a:solidFill>
          <a:ln w="28575" cap="flat" cmpd="sng" algn="ctr">
            <a:solidFill>
              <a:srgbClr val="E6842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Руководитель сетевого проекта «Унылая пора! Очей очарованье!»: </a:t>
            </a:r>
            <a:r>
              <a:rPr kumimoji="0" lang="ru-RU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Комирняя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 И.Л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.,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kern="0" dirty="0">
                <a:solidFill>
                  <a:sysClr val="windowText" lastClr="000000"/>
                </a:solidFill>
                <a:latin typeface="Palatino Linotype"/>
              </a:rPr>
              <a:t>у</a:t>
            </a:r>
            <a:r>
              <a:rPr lang="ru-RU" sz="1600" kern="0" dirty="0" smtClean="0">
                <a:solidFill>
                  <a:sysClr val="windowText" lastClr="000000"/>
                </a:solidFill>
                <a:latin typeface="Palatino Linotype"/>
              </a:rPr>
              <a:t>читель начальных классов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МБОУ СОШ № 89 </a:t>
            </a:r>
            <a:r>
              <a:rPr kumimoji="0" lang="ru-RU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г.Краснодара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761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6" y="166792"/>
            <a:ext cx="1219202" cy="1066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29353">
            <a:off x="-195004" y="1340448"/>
            <a:ext cx="1809741" cy="1501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75894" y="2708920"/>
            <a:ext cx="1390284" cy="16987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6" y="41269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040" y="4980761"/>
            <a:ext cx="1723258" cy="187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7" y="-134566"/>
            <a:ext cx="204311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6792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557709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2926">
            <a:off x="1518542" y="33497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12987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83349">
            <a:off x="3862498" y="-159914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3837" y="4219167"/>
            <a:ext cx="138112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48695">
            <a:off x="5975308" y="27594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218" y="5919380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104" y="5773355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62660">
            <a:off x="2616274" y="5586072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30" y="5245128"/>
            <a:ext cx="2267205" cy="212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8273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13217" y="1920764"/>
            <a:ext cx="6511583" cy="374048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В Новой Зеландии и Австралии осень начинается с 1 марта заканчивается 31 мая. На экваторе и в центральной части Земли не бывает осени.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391" y="1052738"/>
            <a:ext cx="638194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9C5252">
                        <a:satMod val="155000"/>
                      </a:srgbClr>
                    </a:gs>
                    <a:gs pos="100000">
                      <a:srgbClr val="9C5252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Интересные факты об осени</a:t>
            </a:r>
            <a:endParaRPr lang="ru-RU" sz="3200" b="1" spc="50" dirty="0">
              <a:ln w="11430"/>
              <a:gradFill>
                <a:gsLst>
                  <a:gs pos="25000">
                    <a:srgbClr val="9C5252">
                      <a:satMod val="155000"/>
                    </a:srgbClr>
                  </a:gs>
                  <a:gs pos="100000">
                    <a:srgbClr val="9C5252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443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6" y="166792"/>
            <a:ext cx="1219202" cy="1066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29353">
            <a:off x="-195004" y="1340448"/>
            <a:ext cx="1809741" cy="1501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75894" y="2708920"/>
            <a:ext cx="1390284" cy="16987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6" y="41269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040" y="4980761"/>
            <a:ext cx="1723258" cy="187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7" y="-134566"/>
            <a:ext cx="204311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6792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557709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2926">
            <a:off x="1518542" y="33497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12987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83349">
            <a:off x="3862498" y="-159914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3837" y="4219167"/>
            <a:ext cx="138112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48695">
            <a:off x="5975308" y="27594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218" y="5919380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104" y="5773355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62660">
            <a:off x="2616274" y="5586072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30" y="5245128"/>
            <a:ext cx="2267205" cy="212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8273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13217" y="1920764"/>
            <a:ext cx="6511583" cy="374048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Осенью есть одни сутки, когда день равен ночи. Это явление называется днём осеннего равноденствия.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Есть только два дня в году, когда можно поставить яйцо на один из его кончиков, и оно не покатится. Эти два дня – день весеннего и осеннего равноденствия.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14391" y="1052738"/>
            <a:ext cx="638194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rgbClr val="9C5252">
                        <a:satMod val="155000"/>
                      </a:srgbClr>
                    </a:gs>
                    <a:gs pos="100000">
                      <a:srgbClr val="9C5252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Интересные факты об осени</a:t>
            </a:r>
          </a:p>
        </p:txBody>
      </p:sp>
    </p:spTree>
    <p:extLst>
      <p:ext uri="{BB962C8B-B14F-4D97-AF65-F5344CB8AC3E}">
        <p14:creationId xmlns:p14="http://schemas.microsoft.com/office/powerpoint/2010/main" val="208163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6" y="166792"/>
            <a:ext cx="1219202" cy="1066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29353">
            <a:off x="-195004" y="1340448"/>
            <a:ext cx="1809741" cy="1501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75894" y="2708920"/>
            <a:ext cx="1390284" cy="16987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6" y="41269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040" y="4980761"/>
            <a:ext cx="1723258" cy="187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7" y="-134566"/>
            <a:ext cx="204311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6792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557709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2926">
            <a:off x="1518542" y="33497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12987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83349">
            <a:off x="3862498" y="-159914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3837" y="4219167"/>
            <a:ext cx="138112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48695">
            <a:off x="5975308" y="27594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218" y="5919380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104" y="5773355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62660">
            <a:off x="2616274" y="5586072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30" y="5245128"/>
            <a:ext cx="2267205" cy="212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8273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13217" y="1920763"/>
            <a:ext cx="6511583" cy="3852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У осени есть другие названия «</a:t>
            </a:r>
            <a:r>
              <a:rPr lang="ru-RU" sz="2000" b="1" dirty="0" err="1" smtClean="0">
                <a:solidFill>
                  <a:schemeClr val="tx1"/>
                </a:solidFill>
              </a:rPr>
              <a:t>Осенины</a:t>
            </a:r>
            <a:r>
              <a:rPr lang="ru-RU" sz="2000" b="1" dirty="0" smtClean="0">
                <a:solidFill>
                  <a:schemeClr val="tx1"/>
                </a:solidFill>
              </a:rPr>
              <a:t>, «Мокропогодье»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До 18 века на Руси осень продолжалась от 23 сентября до Рождества Христова, т.е. до 25 декабря.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В древние времена «</a:t>
            </a:r>
            <a:r>
              <a:rPr lang="ru-RU" sz="2000" b="1" dirty="0" err="1" smtClean="0">
                <a:solidFill>
                  <a:schemeClr val="tx1"/>
                </a:solidFill>
              </a:rPr>
              <a:t>Осенины</a:t>
            </a:r>
            <a:r>
              <a:rPr lang="ru-RU" sz="2000" b="1" dirty="0" smtClean="0">
                <a:solidFill>
                  <a:schemeClr val="tx1"/>
                </a:solidFill>
              </a:rPr>
              <a:t>» (день осеннего равноденствия) был праздником сбора урожая.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Пословицы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Что июль с августом не сварят – сентябрь подберёт, а кто запаслив - тот и счастлив.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</a:rPr>
              <a:t>Что осенью руками соберёшь, то  зимой губами подберёшь.</a:t>
            </a:r>
          </a:p>
          <a:p>
            <a:endParaRPr lang="ru-RU" sz="2000" b="1" dirty="0" smtClean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391" y="1052738"/>
            <a:ext cx="638194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9C5252">
                        <a:satMod val="155000"/>
                      </a:srgbClr>
                    </a:gs>
                    <a:gs pos="100000">
                      <a:srgbClr val="9C5252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Интересные факты об осени</a:t>
            </a:r>
            <a:endParaRPr lang="ru-RU" sz="3200" b="1" spc="50" dirty="0">
              <a:ln w="11430"/>
              <a:gradFill>
                <a:gsLst>
                  <a:gs pos="25000">
                    <a:srgbClr val="9C5252">
                      <a:satMod val="155000"/>
                    </a:srgbClr>
                  </a:gs>
                  <a:gs pos="100000">
                    <a:srgbClr val="9C5252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683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6" y="166792"/>
            <a:ext cx="1219202" cy="1066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29353">
            <a:off x="-195004" y="1340448"/>
            <a:ext cx="1809741" cy="1501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75894" y="2708920"/>
            <a:ext cx="1390284" cy="16987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6" y="41269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040" y="4980761"/>
            <a:ext cx="1723258" cy="187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7" y="-134566"/>
            <a:ext cx="204311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6792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557709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2926">
            <a:off x="1518542" y="33497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12987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83349">
            <a:off x="3862498" y="-159914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3837" y="4219167"/>
            <a:ext cx="138112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48695">
            <a:off x="5975308" y="27594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218" y="5919380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104" y="5773355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62660">
            <a:off x="2616274" y="5586072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30" y="5245128"/>
            <a:ext cx="2267205" cy="212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8273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13217" y="1920764"/>
            <a:ext cx="6511583" cy="374048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Осенний листопад очень важен в жизни леса. Опавшие листья служат хорошим удобрением, предохраняют корни от вымерзания.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Примета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Если листопад пройдёт скоро, надо ожидать крутой зимы.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14391" y="1052738"/>
            <a:ext cx="638194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9C5252">
                        <a:satMod val="155000"/>
                      </a:srgbClr>
                    </a:gs>
                    <a:gs pos="100000">
                      <a:srgbClr val="9C5252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Интересные факты об осени</a:t>
            </a:r>
            <a:endParaRPr lang="ru-RU" sz="3200" b="1" spc="50" dirty="0">
              <a:ln w="11430"/>
              <a:gradFill>
                <a:gsLst>
                  <a:gs pos="25000">
                    <a:srgbClr val="9C5252">
                      <a:satMod val="155000"/>
                    </a:srgbClr>
                  </a:gs>
                  <a:gs pos="100000">
                    <a:srgbClr val="9C5252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119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6" y="166792"/>
            <a:ext cx="1219202" cy="1066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29353">
            <a:off x="-195004" y="1340448"/>
            <a:ext cx="1809741" cy="1501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75894" y="2708920"/>
            <a:ext cx="1390284" cy="16987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6" y="41269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040" y="4980761"/>
            <a:ext cx="1723258" cy="187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7" y="-134566"/>
            <a:ext cx="204311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6792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557709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2926">
            <a:off x="1518542" y="33497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12987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83349">
            <a:off x="3862498" y="-159914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3837" y="4219167"/>
            <a:ext cx="138112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48695">
            <a:off x="5975308" y="27594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218" y="5919380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104" y="5773355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62660">
            <a:off x="2616274" y="5586072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30" y="5245128"/>
            <a:ext cx="2267205" cy="212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8273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413217" y="1920764"/>
            <a:ext cx="6511583" cy="37404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Зелёный цвет листьев обеспечивает хлорофилл. Осенью хлорофилл постепенно разрушается и становятся видны другие постоянные пигменты: жёлтый ксантофилл и оранжевый каротин.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14391" y="1052738"/>
            <a:ext cx="638194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rgbClr val="9C5252">
                        <a:satMod val="155000"/>
                      </a:srgbClr>
                    </a:gs>
                    <a:gs pos="100000">
                      <a:srgbClr val="9C5252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Интересные факты об осени</a:t>
            </a:r>
            <a:endParaRPr lang="ru-RU" sz="3200" b="1" spc="50" dirty="0">
              <a:ln w="11430"/>
              <a:gradFill>
                <a:gsLst>
                  <a:gs pos="25000">
                    <a:srgbClr val="9C5252">
                      <a:satMod val="155000"/>
                    </a:srgbClr>
                  </a:gs>
                  <a:gs pos="100000">
                    <a:srgbClr val="9C5252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301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389" y="1124744"/>
            <a:ext cx="1513637" cy="22704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699142"/>
            <a:ext cx="2623326" cy="1748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2321">
            <a:off x="6727542" y="4585445"/>
            <a:ext cx="1436263" cy="21543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8450">
            <a:off x="4781973" y="4414835"/>
            <a:ext cx="1468409" cy="22026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736" y="2700288"/>
            <a:ext cx="2376264" cy="1584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39551" y="332656"/>
            <a:ext cx="88873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rgbClr val="9C5252">
                        <a:satMod val="155000"/>
                      </a:srgbClr>
                    </a:gs>
                    <a:gs pos="100000">
                      <a:srgbClr val="9C5252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Наша команда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025" y="3427812"/>
            <a:ext cx="1564620" cy="13418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38435" y="2376251"/>
            <a:ext cx="2736304" cy="223224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Соперники знают – </a:t>
            </a:r>
          </a:p>
          <a:p>
            <a:pPr algn="ctr"/>
            <a:r>
              <a:rPr lang="ru-RU" sz="2400" dirty="0" smtClean="0"/>
              <a:t>Энергия всегда побеждает 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27" y="4989985"/>
            <a:ext cx="1503295" cy="13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14007">
            <a:off x="7196639" y="1710392"/>
            <a:ext cx="1142318" cy="1011768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9181">
            <a:off x="4342313" y="1765783"/>
            <a:ext cx="1474124" cy="1197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3815">
            <a:off x="7644736" y="4191203"/>
            <a:ext cx="1394603" cy="115693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1374">
            <a:off x="4197688" y="4240797"/>
            <a:ext cx="923677" cy="116811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33058">
            <a:off x="6018490" y="5205170"/>
            <a:ext cx="1045648" cy="91494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4999"/>
            <a:ext cx="2200710" cy="2133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41555" flipH="1">
            <a:off x="1526654" y="5368320"/>
            <a:ext cx="1330939" cy="13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3755">
            <a:off x="1351874" y="4914582"/>
            <a:ext cx="1503295" cy="13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681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6" y="166792"/>
            <a:ext cx="1219202" cy="1066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29353">
            <a:off x="-195004" y="1340448"/>
            <a:ext cx="1809741" cy="1501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75894" y="2708920"/>
            <a:ext cx="1390284" cy="16987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6" y="41269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040" y="4980761"/>
            <a:ext cx="1723258" cy="187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7" y="-134566"/>
            <a:ext cx="204311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6792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557709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2926">
            <a:off x="1518542" y="33497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423" y="2312987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83349">
            <a:off x="3862498" y="-159914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3837" y="4219167"/>
            <a:ext cx="138112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48695">
            <a:off x="5975308" y="27594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218" y="5919380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104" y="5773355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62660">
            <a:off x="2616274" y="5586072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30" y="5245128"/>
            <a:ext cx="2267205" cy="212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8273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57200" y="1839437"/>
            <a:ext cx="8077200" cy="428672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Осень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Золотая, </a:t>
            </a:r>
            <a:r>
              <a:rPr lang="ru-RU" b="1" dirty="0" smtClean="0">
                <a:solidFill>
                  <a:srgbClr val="C00000"/>
                </a:solidFill>
              </a:rPr>
              <a:t>моросящая.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Моросит, </a:t>
            </a:r>
            <a:r>
              <a:rPr lang="ru-RU" b="1" dirty="0" smtClean="0">
                <a:solidFill>
                  <a:srgbClr val="C00000"/>
                </a:solidFill>
              </a:rPr>
              <a:t>хмурится</a:t>
            </a:r>
            <a:r>
              <a:rPr lang="ru-RU" b="1" smtClean="0">
                <a:solidFill>
                  <a:srgbClr val="C00000"/>
                </a:solidFill>
              </a:rPr>
              <a:t>, опадает.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Осень вызывает грусть.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Очарование.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246" y="994516"/>
            <a:ext cx="6479554" cy="127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749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6" y="166792"/>
            <a:ext cx="1219202" cy="1066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29353">
            <a:off x="-195004" y="1340448"/>
            <a:ext cx="1809741" cy="1501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75894" y="2708920"/>
            <a:ext cx="1390284" cy="16987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6" y="41269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040" y="4980761"/>
            <a:ext cx="1723258" cy="187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7" y="-134566"/>
            <a:ext cx="204311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6792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557709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2926">
            <a:off x="1518542" y="33497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12987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83349">
            <a:off x="3862498" y="-159914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3837" y="4219167"/>
            <a:ext cx="138112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48695">
            <a:off x="5975308" y="27594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315" y="5845227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104" y="5773355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30" y="5245128"/>
            <a:ext cx="2267205" cy="212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022818" y="1412777"/>
            <a:ext cx="6005565" cy="1642490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Об сени написано много великолепных произведений. Мы решили прочитать </a:t>
            </a:r>
          </a:p>
          <a:p>
            <a:pPr marL="0" lv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стихотворение</a:t>
            </a:r>
          </a:p>
          <a:p>
            <a:pPr marL="0" lvl="0" indent="0" algn="ctr">
              <a:buNone/>
            </a:pPr>
            <a:r>
              <a:rPr lang="ru-RU" b="1" dirty="0" err="1">
                <a:solidFill>
                  <a:srgbClr val="C00000"/>
                </a:solidFill>
              </a:rPr>
              <a:t>В.Берестова</a:t>
            </a:r>
            <a:r>
              <a:rPr lang="ru-RU" b="1" dirty="0">
                <a:solidFill>
                  <a:srgbClr val="C00000"/>
                </a:solidFill>
              </a:rPr>
              <a:t> «Урок листопада</a:t>
            </a:r>
            <a:r>
              <a:rPr lang="ru-RU" b="1" dirty="0" smtClean="0">
                <a:solidFill>
                  <a:srgbClr val="C00000"/>
                </a:solidFill>
              </a:rPr>
              <a:t>».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8" name="Recording001.am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12650" y="2624509"/>
            <a:ext cx="964157" cy="96415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599" y="4660344"/>
            <a:ext cx="2880319" cy="192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25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103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83" y="64135"/>
            <a:ext cx="1054612" cy="92278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78" y="1844824"/>
            <a:ext cx="1036297" cy="906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3034"/>
            <a:ext cx="1102598" cy="964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50" y="5754223"/>
            <a:ext cx="1054610" cy="922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937250"/>
            <a:ext cx="1054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716"/>
            <a:ext cx="1054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802" y="116632"/>
            <a:ext cx="1054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716"/>
            <a:ext cx="1054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782" y="1943120"/>
            <a:ext cx="1054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158" y="6094871"/>
            <a:ext cx="1054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802" y="5930394"/>
            <a:ext cx="1054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3727057"/>
            <a:ext cx="105410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51584"/>
            <a:ext cx="941734" cy="781243"/>
          </a:xfrm>
          <a:prstGeom prst="rect">
            <a:avLst/>
          </a:prstGeom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83" y="1059011"/>
            <a:ext cx="9382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92" y="4797152"/>
            <a:ext cx="9382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373" y="5878970"/>
            <a:ext cx="9382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563" y="6072187"/>
            <a:ext cx="9382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871" y="118139"/>
            <a:ext cx="9382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179" y="44926"/>
            <a:ext cx="9382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032" y="97184"/>
            <a:ext cx="9382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745" y="1037382"/>
            <a:ext cx="9382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551" y="2917590"/>
            <a:ext cx="9382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550" y="4797152"/>
            <a:ext cx="9382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138" y="6089148"/>
            <a:ext cx="9382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53" y="986921"/>
            <a:ext cx="7142979" cy="47673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673" y="4293096"/>
            <a:ext cx="604867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Экскурсия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Ботанический сад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009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6" y="166792"/>
            <a:ext cx="1219202" cy="1066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29353">
            <a:off x="-195004" y="1340448"/>
            <a:ext cx="1809741" cy="1501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75894" y="2708920"/>
            <a:ext cx="1390284" cy="16987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6" y="41269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040" y="4980761"/>
            <a:ext cx="1723258" cy="187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7" y="-134566"/>
            <a:ext cx="204311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6792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557709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2926">
            <a:off x="1518542" y="33497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12987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83349">
            <a:off x="3862498" y="-159914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3837" y="4219167"/>
            <a:ext cx="138112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48695">
            <a:off x="5975308" y="27594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218" y="5919380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104" y="5773355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62660">
            <a:off x="2616274" y="5586072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30" y="5245128"/>
            <a:ext cx="2267205" cy="212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8273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288649"/>
            <a:ext cx="4680520" cy="3301438"/>
          </a:xfrm>
        </p:spPr>
      </p:pic>
      <p:sp>
        <p:nvSpPr>
          <p:cNvPr id="7" name="Прямоугольник 6"/>
          <p:cNvSpPr/>
          <p:nvPr/>
        </p:nvSpPr>
        <p:spPr>
          <a:xfrm>
            <a:off x="1413217" y="1412776"/>
            <a:ext cx="670922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Осень на Кубани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389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6" y="166792"/>
            <a:ext cx="1219202" cy="1066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29353">
            <a:off x="-195004" y="1340448"/>
            <a:ext cx="1809741" cy="1501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75894" y="2708920"/>
            <a:ext cx="1390284" cy="16987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6" y="41269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040" y="4980761"/>
            <a:ext cx="1723258" cy="187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7" y="-134566"/>
            <a:ext cx="204311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6792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557709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2926">
            <a:off x="1518542" y="33497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12987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83349">
            <a:off x="3862498" y="-159914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3837" y="4219167"/>
            <a:ext cx="138112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48695">
            <a:off x="5975308" y="27594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218" y="5919380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104" y="5773355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62660">
            <a:off x="2616274" y="5586072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30" y="5245128"/>
            <a:ext cx="2267205" cy="212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8273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13217" y="1412776"/>
            <a:ext cx="670922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Осень на Кубани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783" y="1600200"/>
            <a:ext cx="637643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980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6" y="166792"/>
            <a:ext cx="1219202" cy="1066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29353">
            <a:off x="-195004" y="1340448"/>
            <a:ext cx="1809741" cy="1501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75894" y="2708920"/>
            <a:ext cx="1390284" cy="16987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6" y="41269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040" y="4980761"/>
            <a:ext cx="1723258" cy="187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7" y="-134566"/>
            <a:ext cx="204311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6792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557709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2926">
            <a:off x="1518542" y="33497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12987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83349">
            <a:off x="3862498" y="-159914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3837" y="4219167"/>
            <a:ext cx="138112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48695">
            <a:off x="5975308" y="27594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218" y="5919380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104" y="5773355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62660">
            <a:off x="2616274" y="5586072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30" y="5245128"/>
            <a:ext cx="2267205" cy="212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8273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13217" y="1412776"/>
            <a:ext cx="670922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Осень на Кубани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703" y="1600200"/>
            <a:ext cx="650059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53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16" y="166792"/>
            <a:ext cx="1219202" cy="10668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29353">
            <a:off x="-195004" y="1340448"/>
            <a:ext cx="1809741" cy="15013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-175894" y="2708920"/>
            <a:ext cx="1390284" cy="169878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6" y="41269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040" y="4980761"/>
            <a:ext cx="1723258" cy="187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887" y="-134566"/>
            <a:ext cx="204311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6792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1557709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72926">
            <a:off x="1518542" y="33497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312987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83349">
            <a:off x="3862498" y="-159914"/>
            <a:ext cx="2043113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43837" y="4219167"/>
            <a:ext cx="1381125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48695">
            <a:off x="5975308" y="27594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218" y="5919380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2104" y="5773355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62660">
            <a:off x="2616274" y="5586072"/>
            <a:ext cx="13906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30" y="5245128"/>
            <a:ext cx="2267205" cy="2123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827344"/>
            <a:ext cx="1219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13217" y="1412776"/>
            <a:ext cx="670922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Осень на Кубани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97044"/>
            <a:ext cx="5616624" cy="59406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14702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386</TotalTime>
  <Words>311</Words>
  <Application>Microsoft Office PowerPoint</Application>
  <PresentationFormat>Экран (4:3)</PresentationFormat>
  <Paragraphs>51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1_Исполнительная</vt:lpstr>
      <vt:lpstr>Тема Office</vt:lpstr>
      <vt:lpstr>1_Тема Office</vt:lpstr>
      <vt:lpstr> </vt:lpstr>
      <vt:lpstr>Презентация PowerPoint</vt:lpstr>
      <vt:lpstr> </vt:lpstr>
      <vt:lpstr> </vt:lpstr>
      <vt:lpstr>Презентация PowerPoint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38</cp:revision>
  <dcterms:created xsi:type="dcterms:W3CDTF">2016-10-20T15:39:21Z</dcterms:created>
  <dcterms:modified xsi:type="dcterms:W3CDTF">2016-10-23T07:07:57Z</dcterms:modified>
</cp:coreProperties>
</file>